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64" r:id="rId8"/>
    <p:sldId id="267" r:id="rId9"/>
    <p:sldId id="261" r:id="rId10"/>
    <p:sldId id="262" r:id="rId11"/>
    <p:sldId id="263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DF83CDB6-D16A-4A02-9EB9-7327B1D977C7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9DA75ED7-8EEC-4208-9C07-7C0D4EF089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CDB6-D16A-4A02-9EB9-7327B1D977C7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75ED7-8EEC-4208-9C07-7C0D4EF089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CDB6-D16A-4A02-9EB9-7327B1D977C7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75ED7-8EEC-4208-9C07-7C0D4EF089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CDB6-D16A-4A02-9EB9-7327B1D977C7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75ED7-8EEC-4208-9C07-7C0D4EF089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CDB6-D16A-4A02-9EB9-7327B1D977C7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75ED7-8EEC-4208-9C07-7C0D4EF089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CDB6-D16A-4A02-9EB9-7327B1D977C7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75ED7-8EEC-4208-9C07-7C0D4EF0891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CDB6-D16A-4A02-9EB9-7327B1D977C7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75ED7-8EEC-4208-9C07-7C0D4EF0891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CDB6-D16A-4A02-9EB9-7327B1D977C7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75ED7-8EEC-4208-9C07-7C0D4EF089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CDB6-D16A-4A02-9EB9-7327B1D977C7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75ED7-8EEC-4208-9C07-7C0D4EF089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DF83CDB6-D16A-4A02-9EB9-7327B1D977C7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9DA75ED7-8EEC-4208-9C07-7C0D4EF089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DF83CDB6-D16A-4A02-9EB9-7327B1D977C7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9DA75ED7-8EEC-4208-9C07-7C0D4EF089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DF83CDB6-D16A-4A02-9EB9-7327B1D977C7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9DA75ED7-8EEC-4208-9C07-7C0D4EF0891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sward1@psusd.us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hyperlink" Target="http://mrswardmath.weebly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Mrs. Ward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7</a:t>
            </a:r>
            <a:r>
              <a:rPr lang="en-US" sz="3000" baseline="30000" dirty="0" smtClean="0"/>
              <a:t>th</a:t>
            </a:r>
            <a:r>
              <a:rPr lang="en-US" sz="3000" dirty="0" smtClean="0"/>
              <a:t> Grade Math</a:t>
            </a:r>
          </a:p>
          <a:p>
            <a:r>
              <a:rPr lang="en-US" sz="3000" dirty="0" smtClean="0"/>
              <a:t>Back To School Night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15152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Materials</a:t>
            </a:r>
            <a:br>
              <a:rPr lang="en-US" dirty="0" smtClean="0"/>
            </a:br>
            <a:r>
              <a:rPr lang="en-US" sz="2400" dirty="0" smtClean="0"/>
              <a:t>(Supply checks every other week)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b="1" dirty="0" smtClean="0"/>
              <a:t>Spiral Notebook</a:t>
            </a:r>
          </a:p>
          <a:p>
            <a:r>
              <a:rPr lang="en-US" sz="2600" b="1" dirty="0" smtClean="0"/>
              <a:t>Pencils</a:t>
            </a:r>
          </a:p>
          <a:p>
            <a:r>
              <a:rPr lang="en-US" sz="2600" b="1" dirty="0" smtClean="0"/>
              <a:t>Folder</a:t>
            </a:r>
          </a:p>
          <a:p>
            <a:r>
              <a:rPr lang="en-US" sz="2600" b="1" dirty="0" err="1" smtClean="0"/>
              <a:t>Earbuds</a:t>
            </a:r>
            <a:r>
              <a:rPr lang="en-US" sz="2600" b="1" dirty="0" smtClean="0"/>
              <a:t>/Headphones</a:t>
            </a:r>
          </a:p>
          <a:p>
            <a:r>
              <a:rPr lang="en-US" sz="2600" dirty="0" smtClean="0"/>
              <a:t>Highlighter</a:t>
            </a:r>
          </a:p>
          <a:p>
            <a:r>
              <a:rPr lang="en-US" sz="2600" dirty="0" smtClean="0"/>
              <a:t>Colored Pencils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41048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Visit my website (contact form)</a:t>
            </a:r>
          </a:p>
          <a:p>
            <a:r>
              <a:rPr lang="en-US" sz="3500" dirty="0" smtClean="0"/>
              <a:t>E-mail me at: </a:t>
            </a:r>
            <a:r>
              <a:rPr lang="en-US" sz="3500" dirty="0" smtClean="0">
                <a:hlinkClick r:id="rId2"/>
              </a:rPr>
              <a:t>sward1@psusd.us</a:t>
            </a:r>
            <a:endParaRPr lang="en-US" sz="3500" dirty="0" smtClean="0"/>
          </a:p>
          <a:p>
            <a:r>
              <a:rPr lang="en-US" sz="3500" dirty="0" smtClean="0"/>
              <a:t>Remind </a:t>
            </a:r>
            <a:endParaRPr lang="en-US" sz="3500" dirty="0" smtClean="0"/>
          </a:p>
        </p:txBody>
      </p:sp>
    </p:spTree>
    <p:extLst>
      <p:ext uri="{BB962C8B-B14F-4D97-AF65-F5344CB8AC3E}">
        <p14:creationId xmlns:p14="http://schemas.microsoft.com/office/powerpoint/2010/main" val="1037215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99" y="1905000"/>
            <a:ext cx="4902093" cy="420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40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Grade Math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Emphasis on working with numbers and equations.</a:t>
            </a:r>
          </a:p>
          <a:p>
            <a:r>
              <a:rPr lang="en-US" sz="3000" dirty="0" smtClean="0"/>
              <a:t>Understanding underlying math principles.</a:t>
            </a:r>
          </a:p>
          <a:p>
            <a:r>
              <a:rPr lang="en-US" sz="3000" dirty="0" smtClean="0"/>
              <a:t>Use of variables or unknown numbers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89020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Discipline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Safe, positive, and productive environment</a:t>
            </a:r>
          </a:p>
          <a:p>
            <a:pPr lvl="1"/>
            <a:r>
              <a:rPr lang="en-US" sz="2500" dirty="0" smtClean="0"/>
              <a:t>Be on time and prepared</a:t>
            </a:r>
          </a:p>
          <a:p>
            <a:pPr lvl="1"/>
            <a:r>
              <a:rPr lang="en-US" sz="2500" dirty="0" smtClean="0"/>
              <a:t>Respectful</a:t>
            </a:r>
          </a:p>
          <a:p>
            <a:pPr lvl="1"/>
            <a:r>
              <a:rPr lang="en-US" sz="2500" dirty="0" smtClean="0"/>
              <a:t>Participation</a:t>
            </a:r>
          </a:p>
          <a:p>
            <a:pPr lvl="1"/>
            <a:r>
              <a:rPr lang="en-US" sz="2500" dirty="0" smtClean="0"/>
              <a:t>Raise hand for permission to speak and get out of seat.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06250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Homework will be assigned almost every </a:t>
            </a:r>
            <a:r>
              <a:rPr lang="en-US" dirty="0" smtClean="0"/>
              <a:t>night (except Friday).</a:t>
            </a:r>
            <a:endParaRPr lang="en-US" dirty="0" smtClean="0"/>
          </a:p>
          <a:p>
            <a:r>
              <a:rPr lang="en-US" dirty="0" smtClean="0"/>
              <a:t>Make-up work is the responsibility of the student.</a:t>
            </a:r>
          </a:p>
          <a:p>
            <a:r>
              <a:rPr lang="en-US" dirty="0" smtClean="0"/>
              <a:t>Late work is accepted at -50% and only for the current grading period</a:t>
            </a:r>
          </a:p>
        </p:txBody>
      </p:sp>
    </p:spTree>
    <p:extLst>
      <p:ext uri="{BB962C8B-B14F-4D97-AF65-F5344CB8AC3E}">
        <p14:creationId xmlns:p14="http://schemas.microsoft.com/office/powerpoint/2010/main" val="1631355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Must show work for full credit.</a:t>
            </a:r>
          </a:p>
          <a:p>
            <a:r>
              <a:rPr lang="en-US" dirty="0" smtClean="0"/>
              <a:t>Assignments can be seen at website </a:t>
            </a:r>
            <a:r>
              <a:rPr lang="en-US" dirty="0"/>
              <a:t>at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mrswardmath.weebly.com</a:t>
            </a:r>
            <a:r>
              <a:rPr lang="en-US" dirty="0">
                <a:hlinkClick r:id="rId2"/>
              </a:rPr>
              <a:t>/</a:t>
            </a:r>
            <a:endParaRPr lang="en-US" dirty="0"/>
          </a:p>
          <a:p>
            <a:r>
              <a:rPr lang="en-US" dirty="0" smtClean="0"/>
              <a:t>Homework accounts for roughly 30% of the total grade.</a:t>
            </a:r>
            <a:endParaRPr lang="en-US" dirty="0"/>
          </a:p>
        </p:txBody>
      </p:sp>
      <p:pic>
        <p:nvPicPr>
          <p:cNvPr id="1026" name="Picture 2" descr="C:\Program Files\Microsoft Office\MEDIA\CAGCAT10\j0217698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4185156"/>
            <a:ext cx="1747418" cy="1693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6682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Carnegie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New Curriculum</a:t>
            </a:r>
          </a:p>
          <a:p>
            <a:r>
              <a:rPr lang="en-US" sz="3200" dirty="0" smtClean="0"/>
              <a:t>Research based</a:t>
            </a:r>
          </a:p>
          <a:p>
            <a:r>
              <a:rPr lang="en-US" sz="3200" dirty="0" smtClean="0"/>
              <a:t>Workbook-Textbook</a:t>
            </a:r>
          </a:p>
          <a:p>
            <a:r>
              <a:rPr lang="en-US" sz="3200" dirty="0" smtClean="0"/>
              <a:t>Online Portion</a:t>
            </a:r>
          </a:p>
          <a:p>
            <a:r>
              <a:rPr lang="en-US" sz="3200" dirty="0" smtClean="0"/>
              <a:t>Collaborative Learning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19022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Use of technology 2-3 days a week</a:t>
            </a:r>
          </a:p>
          <a:p>
            <a:pPr lvl="1"/>
            <a:r>
              <a:rPr lang="en-US" sz="2600" dirty="0" smtClean="0"/>
              <a:t>Must have headphones/</a:t>
            </a:r>
            <a:r>
              <a:rPr lang="en-US" sz="2600" dirty="0" err="1" smtClean="0"/>
              <a:t>earbuds</a:t>
            </a:r>
            <a:endParaRPr lang="en-US" sz="2600" dirty="0" smtClean="0"/>
          </a:p>
          <a:p>
            <a:r>
              <a:rPr lang="en-US" sz="2600" dirty="0" smtClean="0"/>
              <a:t>Discipline</a:t>
            </a:r>
          </a:p>
          <a:p>
            <a:r>
              <a:rPr lang="en-US" sz="2600" dirty="0" smtClean="0"/>
              <a:t>Homework will be assigned occasionally</a:t>
            </a:r>
          </a:p>
          <a:p>
            <a:pPr lvl="1"/>
            <a:r>
              <a:rPr lang="en-US" sz="2600" dirty="0" smtClean="0"/>
              <a:t>Time in class</a:t>
            </a:r>
            <a:endParaRPr lang="en-US" sz="2600" dirty="0"/>
          </a:p>
          <a:p>
            <a:pPr lvl="1"/>
            <a:r>
              <a:rPr lang="en-US" sz="2600" dirty="0" smtClean="0"/>
              <a:t>Multiple days to complete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03630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Tech?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Carnegie Learning</a:t>
            </a:r>
          </a:p>
          <a:p>
            <a:pPr lvl="1"/>
            <a:r>
              <a:rPr lang="en-US" sz="2800" dirty="0" smtClean="0"/>
              <a:t>Textbook-Online Portion</a:t>
            </a:r>
          </a:p>
          <a:p>
            <a:r>
              <a:rPr lang="en-US" sz="2800" dirty="0" smtClean="0"/>
              <a:t>Google Classroom</a:t>
            </a:r>
          </a:p>
          <a:p>
            <a:pPr lvl="1"/>
            <a:r>
              <a:rPr lang="en-US" sz="2800" dirty="0" smtClean="0"/>
              <a:t>Word problems and projects</a:t>
            </a:r>
          </a:p>
          <a:p>
            <a:r>
              <a:rPr lang="en-US" sz="2800" dirty="0" smtClean="0"/>
              <a:t>Prodigy</a:t>
            </a:r>
          </a:p>
          <a:p>
            <a:pPr lvl="1"/>
            <a:r>
              <a:rPr lang="en-US" sz="2800" dirty="0" smtClean="0"/>
              <a:t>Game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0666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Tutoring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Tuesdays and Thursdays from </a:t>
            </a:r>
            <a:r>
              <a:rPr lang="en-US" sz="3200" dirty="0" smtClean="0"/>
              <a:t>2:30-3:00 and Wednesdays at lunch.</a:t>
            </a:r>
            <a:endParaRPr lang="en-US" sz="3200" dirty="0" smtClean="0"/>
          </a:p>
          <a:p>
            <a:pPr lvl="1"/>
            <a:r>
              <a:rPr lang="en-US" sz="2600" dirty="0" smtClean="0"/>
              <a:t>Work on missing assignments</a:t>
            </a:r>
          </a:p>
          <a:p>
            <a:pPr lvl="1"/>
            <a:r>
              <a:rPr lang="en-US" sz="2600" dirty="0" smtClean="0"/>
              <a:t>General help</a:t>
            </a:r>
          </a:p>
          <a:p>
            <a:pPr lvl="1"/>
            <a:r>
              <a:rPr lang="en-US" sz="2600" dirty="0" smtClean="0"/>
              <a:t>Work on homework</a:t>
            </a:r>
          </a:p>
          <a:p>
            <a:pPr lvl="1"/>
            <a:r>
              <a:rPr lang="en-US" sz="2600" dirty="0" smtClean="0"/>
              <a:t>Study for tests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41162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2837</TotalTime>
  <Words>222</Words>
  <Application>Microsoft Office PowerPoint</Application>
  <PresentationFormat>On-screen Show (4:3)</PresentationFormat>
  <Paragraphs>59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Pushpin</vt:lpstr>
      <vt:lpstr>Mrs. Ward</vt:lpstr>
      <vt:lpstr>7th Grade Math</vt:lpstr>
      <vt:lpstr>Discipline</vt:lpstr>
      <vt:lpstr>Assignments</vt:lpstr>
      <vt:lpstr>Homework</vt:lpstr>
      <vt:lpstr>Carnegie Learning</vt:lpstr>
      <vt:lpstr>Technology</vt:lpstr>
      <vt:lpstr>What Tech?</vt:lpstr>
      <vt:lpstr>Tutoring</vt:lpstr>
      <vt:lpstr>Materials (Supply checks every other week)</vt:lpstr>
      <vt:lpstr>Contact</vt:lpstr>
      <vt:lpstr>Remind</vt:lpstr>
    </vt:vector>
  </TitlesOfParts>
  <Company>Palm Springs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Mrs. Ward</dc:title>
  <dc:creator>Ward, Shauna (sward1@psusd.us)</dc:creator>
  <cp:lastModifiedBy>Ward, Shauna (sward1@psusd.us)</cp:lastModifiedBy>
  <cp:revision>9</cp:revision>
  <dcterms:created xsi:type="dcterms:W3CDTF">2013-09-19T21:08:06Z</dcterms:created>
  <dcterms:modified xsi:type="dcterms:W3CDTF">2015-09-04T03:03:06Z</dcterms:modified>
</cp:coreProperties>
</file>